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0839E-B4B5-4961-93AA-51C4FFC2DD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C1ED46-4CB2-4DF4-96E6-A8B7837A8A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2153F2-B499-411D-80A7-0A76EDD76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24DDF-3FA8-427B-8893-FF879C4B695C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4CBE3D-AFEB-442F-BE00-B0BBFAFAD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3175D4-31A2-494A-892A-D627D901B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E1A97-29F7-43ED-AC61-E6B9733F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032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67BAD-7CEB-432B-9ECA-6FE9D7646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2E3B94-4DCA-4594-8EE0-A7B3C8584F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FB0F4-F090-4800-B3E1-5DBFEEB34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24DDF-3FA8-427B-8893-FF879C4B695C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F04416-F073-4705-AEAD-ABAD180DA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96F07-E2CB-48BE-AE4E-D43005480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E1A97-29F7-43ED-AC61-E6B9733F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886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0C804C-645C-43EA-8B5B-1980458E78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401D9F-225F-48ED-B515-6F1886C485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6A3CA-C5B5-4B02-99DC-BBF46083C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24DDF-3FA8-427B-8893-FF879C4B695C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A2E6E3-EF8B-4FF2-AF20-DB887A2D7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27BA7-33C6-4A24-B9C3-BBC29D735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E1A97-29F7-43ED-AC61-E6B9733F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162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3D4C4-84A1-47FF-A084-2CC66C3F1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3509F-2C45-4AF9-973F-0D3D21263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26EC71-F5EC-4CA6-B69F-04E9F7CEF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24DDF-3FA8-427B-8893-FF879C4B695C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0D15C-785B-4980-9CEC-349672324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22566-9339-4638-9F4C-A01738CC2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E1A97-29F7-43ED-AC61-E6B9733F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521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029A3-7573-4514-A4B5-E1A558AFB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EBEAF-AB6A-4196-9AAB-B3BCFF91CC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AE44A-71B6-487A-A0DA-91A322B00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24DDF-3FA8-427B-8893-FF879C4B695C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565AC8-A352-4218-A661-8F8EDB35D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34C26-F787-478C-829B-B39216581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E1A97-29F7-43ED-AC61-E6B9733F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03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47C98-AB46-4C03-8BA3-779325CD7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F0A47-6F9E-46AE-8E49-84862BFD04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CE1654-F4E5-4AB1-B2CB-1B4D0786C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8D3873-6404-4C61-BEA9-030E9CD84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24DDF-3FA8-427B-8893-FF879C4B695C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2E8263-4F1A-4EE4-B313-557D806EE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067F68-E3A4-4E81-899C-A54C01EE5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E1A97-29F7-43ED-AC61-E6B9733F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64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C4A88-61FF-4089-9B1B-3CD9B485B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CC072D-38A4-45BC-9E19-4C873C469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9C0C92-AE91-4964-A015-3F2CAF1442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0187C5-3685-47B0-953C-4F7F15D216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A2E4A7-0549-473D-A854-C93D9CB70C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C678B4-0AAF-442A-9C5A-4DCF6D5B1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24DDF-3FA8-427B-8893-FF879C4B695C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43C6E8-FC7B-4FA1-B141-E1BFC795E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26F6F9-40B4-4F86-8C6C-10B70409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E1A97-29F7-43ED-AC61-E6B9733F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114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B6539-021A-45ED-8D30-1A4F73846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97974D-F94B-4066-AABC-371F94DCE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24DDF-3FA8-427B-8893-FF879C4B695C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7959EB-EC7A-4D26-990E-7D25EB60E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55F70F-5D86-477D-801F-2FF8A007C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E1A97-29F7-43ED-AC61-E6B9733F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8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99EF2A-FB93-4553-B797-51415F1E6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24DDF-3FA8-427B-8893-FF879C4B695C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16317B-5C93-492B-95BA-6084FD6F9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79134A-2C28-43FB-8C4A-46AC4348B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E1A97-29F7-43ED-AC61-E6B9733F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35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2DBEC-3799-44D8-AD54-F7C5E012F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B307A1-364E-4322-912D-2BB807F7A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9C8D86-3A12-4E05-82EC-4C55CEA19E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22A215-EDC6-4579-9E10-57602C0CF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24DDF-3FA8-427B-8893-FF879C4B695C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ECFB1C-1A22-42D4-BB2D-48BCC439C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BB7585-20F6-49A4-A94F-5DB5527D5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E1A97-29F7-43ED-AC61-E6B9733F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93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BF4B2-0898-42F2-A968-EF79597C7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E65311-6568-4E12-AE86-289D10D788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37B645-BA74-44D5-9203-42424720F0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4E35C3-8B17-42EC-ABC7-CC265658E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24DDF-3FA8-427B-8893-FF879C4B695C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A44158-7FC3-4E79-8DD1-7FBF8FC33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4CC3C2-5149-450D-AADE-E2314AD95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E1A97-29F7-43ED-AC61-E6B9733F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981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34734D-8D9B-48A5-AA18-487584E75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E9EA72-B8DA-46C1-81E8-09A147886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70E6B-C4DF-46FE-8B65-2E82E26F0E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24DDF-3FA8-427B-8893-FF879C4B695C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8A9536-39C4-4D75-8E0D-6FB15C28AE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50C8D-1B8A-47DC-9828-6C9384291F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E1A97-29F7-43ED-AC61-E6B9733FD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609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43B425D-358C-4BC5-8D52-59004859C9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55509"/>
            <a:ext cx="12192000" cy="5546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499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8D0FDF4-4151-459C-ADD1-1B42307208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2832"/>
            <a:ext cx="12192000" cy="5712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970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A9EB133-E8DE-4690-ADB2-C7BB67E073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112" y="2243137"/>
            <a:ext cx="11153775" cy="237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705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Wilson</dc:creator>
  <cp:lastModifiedBy>David Wilson</cp:lastModifiedBy>
  <cp:revision>2</cp:revision>
  <dcterms:created xsi:type="dcterms:W3CDTF">2021-03-21T20:20:46Z</dcterms:created>
  <dcterms:modified xsi:type="dcterms:W3CDTF">2021-03-21T20:31:11Z</dcterms:modified>
</cp:coreProperties>
</file>